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5148263"/>
  <p:notesSz cx="6858000" cy="9144000"/>
  <p:defaultTextStyle>
    <a:defPPr>
      <a:defRPr lang="en-US"/>
    </a:defPPr>
    <a:lvl1pPr marL="0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0139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0278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0416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80555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50694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20833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90971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61110" algn="l" defTabSz="9402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4" d="100"/>
          <a:sy n="164" d="100"/>
        </p:scale>
        <p:origin x="-114" y="-174"/>
      </p:cViewPr>
      <p:guideLst>
        <p:guide orient="horz" pos="1622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0DFF0-534C-4C68-9071-A12C22D80A29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9AC33-D2A0-4C15-A94D-423636B7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7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0139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40278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10416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80555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50694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20833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90971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61110" algn="l" defTabSz="940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AC33-D2A0-4C15-A94D-423636B7D1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5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AC33-D2A0-4C15-A94D-423636B7D1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8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AC33-D2A0-4C15-A94D-423636B7D1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1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9302"/>
            <a:ext cx="7772398" cy="11035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0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0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0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5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154927"/>
            <a:ext cx="2057399" cy="3293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154927"/>
            <a:ext cx="6019800" cy="3293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8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1" y="206170"/>
            <a:ext cx="8229600" cy="858194"/>
          </a:xfrm>
          <a:prstGeom prst="rect">
            <a:avLst/>
          </a:prstGeom>
        </p:spPr>
        <p:txBody>
          <a:bodyPr lIns="91446" tIns="91446" rIns="91446" bIns="91446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1" y="1201262"/>
            <a:ext cx="8229600" cy="3729149"/>
          </a:xfrm>
          <a:prstGeom prst="rect">
            <a:avLst/>
          </a:prstGeom>
        </p:spPr>
        <p:txBody>
          <a:bodyPr lIns="91446" tIns="91446" rIns="91446" bIns="91446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8244"/>
            <a:ext cx="7772398" cy="1022502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2062"/>
            <a:ext cx="7772398" cy="1126182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01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02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10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80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50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208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90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6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6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900949"/>
            <a:ext cx="4038601" cy="25479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949"/>
            <a:ext cx="4038601" cy="25479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6171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2403"/>
            <a:ext cx="4040190" cy="48026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0139" indent="0">
              <a:buNone/>
              <a:defRPr sz="2100" b="1"/>
            </a:lvl2pPr>
            <a:lvl3pPr marL="940278" indent="0">
              <a:buNone/>
              <a:defRPr sz="1900" b="1"/>
            </a:lvl3pPr>
            <a:lvl4pPr marL="1410416" indent="0">
              <a:buNone/>
              <a:defRPr sz="1600" b="1"/>
            </a:lvl4pPr>
            <a:lvl5pPr marL="1880555" indent="0">
              <a:buNone/>
              <a:defRPr sz="1600" b="1"/>
            </a:lvl5pPr>
            <a:lvl6pPr marL="2350694" indent="0">
              <a:buNone/>
              <a:defRPr sz="1600" b="1"/>
            </a:lvl6pPr>
            <a:lvl7pPr marL="2820833" indent="0">
              <a:buNone/>
              <a:defRPr sz="1600" b="1"/>
            </a:lvl7pPr>
            <a:lvl8pPr marL="3290971" indent="0">
              <a:buNone/>
              <a:defRPr sz="1600" b="1"/>
            </a:lvl8pPr>
            <a:lvl9pPr marL="37611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2672"/>
            <a:ext cx="4040190" cy="296621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2403"/>
            <a:ext cx="4041776" cy="48026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0139" indent="0">
              <a:buNone/>
              <a:defRPr sz="2100" b="1"/>
            </a:lvl2pPr>
            <a:lvl3pPr marL="940278" indent="0">
              <a:buNone/>
              <a:defRPr sz="1900" b="1"/>
            </a:lvl3pPr>
            <a:lvl4pPr marL="1410416" indent="0">
              <a:buNone/>
              <a:defRPr sz="1600" b="1"/>
            </a:lvl4pPr>
            <a:lvl5pPr marL="1880555" indent="0">
              <a:buNone/>
              <a:defRPr sz="1600" b="1"/>
            </a:lvl5pPr>
            <a:lvl6pPr marL="2350694" indent="0">
              <a:buNone/>
              <a:defRPr sz="1600" b="1"/>
            </a:lvl6pPr>
            <a:lvl7pPr marL="2820833" indent="0">
              <a:buNone/>
              <a:defRPr sz="1600" b="1"/>
            </a:lvl7pPr>
            <a:lvl8pPr marL="3290971" indent="0">
              <a:buNone/>
              <a:defRPr sz="1600" b="1"/>
            </a:lvl8pPr>
            <a:lvl9pPr marL="37611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2672"/>
            <a:ext cx="4041776" cy="296621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1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986"/>
            <a:ext cx="3008313" cy="87234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988"/>
            <a:ext cx="5111752" cy="4393900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733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70139" indent="0">
              <a:buNone/>
              <a:defRPr sz="1200"/>
            </a:lvl2pPr>
            <a:lvl3pPr marL="940278" indent="0">
              <a:buNone/>
              <a:defRPr sz="1000"/>
            </a:lvl3pPr>
            <a:lvl4pPr marL="1410416" indent="0">
              <a:buNone/>
              <a:defRPr sz="900"/>
            </a:lvl4pPr>
            <a:lvl5pPr marL="1880555" indent="0">
              <a:buNone/>
              <a:defRPr sz="900"/>
            </a:lvl5pPr>
            <a:lvl6pPr marL="2350694" indent="0">
              <a:buNone/>
              <a:defRPr sz="900"/>
            </a:lvl6pPr>
            <a:lvl7pPr marL="2820833" indent="0">
              <a:buNone/>
              <a:defRPr sz="900"/>
            </a:lvl7pPr>
            <a:lvl8pPr marL="3290971" indent="0">
              <a:buNone/>
              <a:defRPr sz="900"/>
            </a:lvl8pPr>
            <a:lvl9pPr marL="37611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7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3787"/>
            <a:ext cx="5486400" cy="42544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60006"/>
            <a:ext cx="5486400" cy="3088958"/>
          </a:xfrm>
        </p:spPr>
        <p:txBody>
          <a:bodyPr/>
          <a:lstStyle>
            <a:lvl1pPr marL="0" indent="0">
              <a:buNone/>
              <a:defRPr sz="3300"/>
            </a:lvl1pPr>
            <a:lvl2pPr marL="470139" indent="0">
              <a:buNone/>
              <a:defRPr sz="2900"/>
            </a:lvl2pPr>
            <a:lvl3pPr marL="940278" indent="0">
              <a:buNone/>
              <a:defRPr sz="2500"/>
            </a:lvl3pPr>
            <a:lvl4pPr marL="1410416" indent="0">
              <a:buNone/>
              <a:defRPr sz="2100"/>
            </a:lvl4pPr>
            <a:lvl5pPr marL="1880555" indent="0">
              <a:buNone/>
              <a:defRPr sz="2100"/>
            </a:lvl5pPr>
            <a:lvl6pPr marL="2350694" indent="0">
              <a:buNone/>
              <a:defRPr sz="2100"/>
            </a:lvl6pPr>
            <a:lvl7pPr marL="2820833" indent="0">
              <a:buNone/>
              <a:defRPr sz="2100"/>
            </a:lvl7pPr>
            <a:lvl8pPr marL="3290971" indent="0">
              <a:buNone/>
              <a:defRPr sz="2100"/>
            </a:lvl8pPr>
            <a:lvl9pPr marL="376111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9241"/>
            <a:ext cx="5486400" cy="604206"/>
          </a:xfrm>
        </p:spPr>
        <p:txBody>
          <a:bodyPr/>
          <a:lstStyle>
            <a:lvl1pPr marL="0" indent="0">
              <a:buNone/>
              <a:defRPr sz="1400"/>
            </a:lvl1pPr>
            <a:lvl2pPr marL="470139" indent="0">
              <a:buNone/>
              <a:defRPr sz="1200"/>
            </a:lvl2pPr>
            <a:lvl3pPr marL="940278" indent="0">
              <a:buNone/>
              <a:defRPr sz="1000"/>
            </a:lvl3pPr>
            <a:lvl4pPr marL="1410416" indent="0">
              <a:buNone/>
              <a:defRPr sz="900"/>
            </a:lvl4pPr>
            <a:lvl5pPr marL="1880555" indent="0">
              <a:buNone/>
              <a:defRPr sz="900"/>
            </a:lvl5pPr>
            <a:lvl6pPr marL="2350694" indent="0">
              <a:buNone/>
              <a:defRPr sz="900"/>
            </a:lvl6pPr>
            <a:lvl7pPr marL="2820833" indent="0">
              <a:buNone/>
              <a:defRPr sz="900"/>
            </a:lvl7pPr>
            <a:lvl8pPr marL="3290971" indent="0">
              <a:buNone/>
              <a:defRPr sz="900"/>
            </a:lvl8pPr>
            <a:lvl9pPr marL="37611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4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6171"/>
            <a:ext cx="8229600" cy="858044"/>
          </a:xfrm>
          <a:prstGeom prst="rect">
            <a:avLst/>
          </a:prstGeom>
        </p:spPr>
        <p:txBody>
          <a:bodyPr vert="horz" lIns="94028" tIns="47014" rIns="94028" bIns="470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1272"/>
            <a:ext cx="8229600" cy="3397615"/>
          </a:xfrm>
          <a:prstGeom prst="rect">
            <a:avLst/>
          </a:prstGeom>
        </p:spPr>
        <p:txBody>
          <a:bodyPr vert="horz" lIns="94028" tIns="47014" rIns="94028" bIns="470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80"/>
            <a:ext cx="2133600" cy="274097"/>
          </a:xfrm>
          <a:prstGeom prst="rect">
            <a:avLst/>
          </a:prstGeom>
        </p:spPr>
        <p:txBody>
          <a:bodyPr vert="horz" lIns="94028" tIns="47014" rIns="94028" bIns="470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53541-B972-4237-BB3A-69AFBC7C9F1F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71680"/>
            <a:ext cx="2895600" cy="274097"/>
          </a:xfrm>
          <a:prstGeom prst="rect">
            <a:avLst/>
          </a:prstGeom>
        </p:spPr>
        <p:txBody>
          <a:bodyPr vert="horz" lIns="94028" tIns="47014" rIns="94028" bIns="470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80"/>
            <a:ext cx="2133600" cy="274097"/>
          </a:xfrm>
          <a:prstGeom prst="rect">
            <a:avLst/>
          </a:prstGeom>
        </p:spPr>
        <p:txBody>
          <a:bodyPr vert="horz" lIns="94028" tIns="47014" rIns="94028" bIns="470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D4010-2879-4D25-8896-689E147D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3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4027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604" indent="-352604" algn="l" defTabSz="940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3975" indent="-293837" algn="l" defTabSz="9402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5347" indent="-235069" algn="l" defTabSz="940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486" indent="-235069" algn="l" defTabSz="9402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5624" indent="-235069" algn="l" defTabSz="940278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85763" indent="-235069" algn="l" defTabSz="940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02" indent="-235069" algn="l" defTabSz="940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041" indent="-235069" algn="l" defTabSz="940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96179" indent="-235069" algn="l" defTabSz="940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0139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0278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0416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80555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50694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0833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0971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61110" algn="l" defTabSz="940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1" t="16666" r="3140" b="9225"/>
          <a:stretch/>
        </p:blipFill>
        <p:spPr bwMode="auto">
          <a:xfrm>
            <a:off x="0" y="-1"/>
            <a:ext cx="9144000" cy="514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1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17238" r="2953" b="9326"/>
          <a:stretch/>
        </p:blipFill>
        <p:spPr bwMode="auto">
          <a:xfrm>
            <a:off x="-1" y="-1"/>
            <a:ext cx="9147699" cy="514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9144000" cy="51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0" t="16534" r="3009" b="9313"/>
          <a:stretch/>
        </p:blipFill>
        <p:spPr bwMode="auto">
          <a:xfrm>
            <a:off x="-1" y="-1"/>
            <a:ext cx="9147887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1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16517" r="3019" b="9246"/>
          <a:stretch/>
        </p:blipFill>
        <p:spPr bwMode="auto">
          <a:xfrm>
            <a:off x="1456" y="-16669"/>
            <a:ext cx="9142544" cy="516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1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t="16673" r="2981" b="9277"/>
          <a:stretch/>
        </p:blipFill>
        <p:spPr bwMode="auto">
          <a:xfrm>
            <a:off x="2426" y="-2369"/>
            <a:ext cx="9144000" cy="515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1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2" t="16567" r="3052" b="9170"/>
          <a:stretch/>
        </p:blipFill>
        <p:spPr bwMode="auto">
          <a:xfrm>
            <a:off x="0" y="0"/>
            <a:ext cx="9144000" cy="514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t="16631" r="2963" b="9446"/>
          <a:stretch/>
        </p:blipFill>
        <p:spPr bwMode="auto">
          <a:xfrm>
            <a:off x="-19899" y="0"/>
            <a:ext cx="9163899" cy="515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3" t="16532" r="2967" b="9299"/>
          <a:stretch/>
        </p:blipFill>
        <p:spPr bwMode="auto">
          <a:xfrm>
            <a:off x="0" y="-8420"/>
            <a:ext cx="9144000" cy="515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16533" r="3140" b="9185"/>
          <a:stretch/>
        </p:blipFill>
        <p:spPr bwMode="auto">
          <a:xfrm>
            <a:off x="0" y="0"/>
            <a:ext cx="9144000" cy="51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4821" y="2420101"/>
            <a:ext cx="239210" cy="384743"/>
          </a:xfrm>
          <a:prstGeom prst="rect">
            <a:avLst/>
          </a:prstGeom>
        </p:spPr>
        <p:txBody>
          <a:bodyPr wrap="none" lIns="91461" tIns="45731" rIns="91461" bIns="45731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"/>
            <a:ext cx="9144000" cy="51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</Words>
  <Application>Microsoft Office PowerPoint</Application>
  <PresentationFormat>Custom</PresentationFormat>
  <Paragraphs>14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Ramya</dc:creator>
  <cp:lastModifiedBy>Ramya</cp:lastModifiedBy>
  <cp:revision>8</cp:revision>
  <dcterms:created xsi:type="dcterms:W3CDTF">2014-10-15T13:23:45Z</dcterms:created>
  <dcterms:modified xsi:type="dcterms:W3CDTF">2014-10-15T14:24:17Z</dcterms:modified>
</cp:coreProperties>
</file>